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</p:sldIdLst>
  <p:sldSz cx="15119350" cy="10691813"/>
  <p:notesSz cx="6858000" cy="9144000"/>
  <p:defaultTextStyle>
    <a:defPPr>
      <a:defRPr lang="en-US"/>
    </a:defPPr>
    <a:lvl1pPr marL="0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0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1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1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03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53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03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54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04" algn="l" defTabSz="45715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2CF30B5C-780E-477F-8E86-6BCF958F0F46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AAD"/>
    <a:srgbClr val="F1640B"/>
    <a:srgbClr val="F0660A"/>
    <a:srgbClr val="7D7D7D"/>
    <a:srgbClr val="7A7A7A"/>
    <a:srgbClr val="8F8F8F"/>
    <a:srgbClr val="9FD4C6"/>
    <a:srgbClr val="E2E2E2"/>
    <a:srgbClr val="D9D9D9"/>
    <a:srgbClr val="DED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DE3CB9-F607-433B-BD31-D5DC30EC817C}" v="36" dt="2025-03-01T12:41:50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36" autoAdjust="0"/>
  </p:normalViewPr>
  <p:slideViewPr>
    <p:cSldViewPr snapToGrid="0">
      <p:cViewPr varScale="1">
        <p:scale>
          <a:sx n="71" d="100"/>
          <a:sy n="71" d="100"/>
        </p:scale>
        <p:origin x="9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z Artanlar" userId="39e37139-bf09-4b0b-95c2-76dac79ec60d" providerId="ADAL" clId="{D4DE3CB9-F607-433B-BD31-D5DC30EC817C}"/>
    <pc:docChg chg="custSel addSld delSld modSld modSection">
      <pc:chgData name="Deniz Artanlar" userId="39e37139-bf09-4b0b-95c2-76dac79ec60d" providerId="ADAL" clId="{D4DE3CB9-F607-433B-BD31-D5DC30EC817C}" dt="2025-03-01T12:55:36.472" v="917" actId="2696"/>
      <pc:docMkLst>
        <pc:docMk/>
      </pc:docMkLst>
      <pc:sldChg chg="addSp delSp modSp del mod">
        <pc:chgData name="Deniz Artanlar" userId="39e37139-bf09-4b0b-95c2-76dac79ec60d" providerId="ADAL" clId="{D4DE3CB9-F607-433B-BD31-D5DC30EC817C}" dt="2025-03-01T12:55:36.472" v="917" actId="2696"/>
        <pc:sldMkLst>
          <pc:docMk/>
          <pc:sldMk cId="726099799" sldId="266"/>
        </pc:sldMkLst>
        <pc:spChg chg="add">
          <ac:chgData name="Deniz Artanlar" userId="39e37139-bf09-4b0b-95c2-76dac79ec60d" providerId="ADAL" clId="{D4DE3CB9-F607-433B-BD31-D5DC30EC817C}" dt="2025-03-01T08:22:40.469" v="0"/>
          <ac:spMkLst>
            <pc:docMk/>
            <pc:sldMk cId="726099799" sldId="266"/>
            <ac:spMk id="2" creationId="{672597D7-4948-F2B2-86DE-4AED4BC983B6}"/>
          </ac:spMkLst>
        </pc:spChg>
        <pc:picChg chg="add del mod">
          <ac:chgData name="Deniz Artanlar" userId="39e37139-bf09-4b0b-95c2-76dac79ec60d" providerId="ADAL" clId="{D4DE3CB9-F607-433B-BD31-D5DC30EC817C}" dt="2025-03-01T08:23:16.905" v="4" actId="478"/>
          <ac:picMkLst>
            <pc:docMk/>
            <pc:sldMk cId="726099799" sldId="266"/>
            <ac:picMk id="5" creationId="{BA2C4C01-AD98-F1FF-DFF8-328B4A1BF408}"/>
          </ac:picMkLst>
        </pc:picChg>
        <pc:picChg chg="add del mod">
          <ac:chgData name="Deniz Artanlar" userId="39e37139-bf09-4b0b-95c2-76dac79ec60d" providerId="ADAL" clId="{D4DE3CB9-F607-433B-BD31-D5DC30EC817C}" dt="2025-03-01T08:24:57.519" v="8" actId="478"/>
          <ac:picMkLst>
            <pc:docMk/>
            <pc:sldMk cId="726099799" sldId="266"/>
            <ac:picMk id="1028" creationId="{C68BF4CC-9ADE-3864-59A7-D607BE6A5F38}"/>
          </ac:picMkLst>
        </pc:picChg>
        <pc:picChg chg="add del">
          <ac:chgData name="Deniz Artanlar" userId="39e37139-bf09-4b0b-95c2-76dac79ec60d" providerId="ADAL" clId="{D4DE3CB9-F607-433B-BD31-D5DC30EC817C}" dt="2025-03-01T08:24:57.519" v="8" actId="478"/>
          <ac:picMkLst>
            <pc:docMk/>
            <pc:sldMk cId="726099799" sldId="266"/>
            <ac:picMk id="1030" creationId="{F9C12F8A-352B-A2B3-42FC-47985DA2BA87}"/>
          </ac:picMkLst>
        </pc:picChg>
        <pc:picChg chg="add del mod">
          <ac:chgData name="Deniz Artanlar" userId="39e37139-bf09-4b0b-95c2-76dac79ec60d" providerId="ADAL" clId="{D4DE3CB9-F607-433B-BD31-D5DC30EC817C}" dt="2025-03-01T08:25:23.933" v="15" actId="478"/>
          <ac:picMkLst>
            <pc:docMk/>
            <pc:sldMk cId="726099799" sldId="266"/>
            <ac:picMk id="1032" creationId="{5B918AF4-7594-FDAA-09F6-AF51232D638C}"/>
          </ac:picMkLst>
        </pc:picChg>
      </pc:sldChg>
      <pc:sldChg chg="addSp delSp modSp new mod">
        <pc:chgData name="Deniz Artanlar" userId="39e37139-bf09-4b0b-95c2-76dac79ec60d" providerId="ADAL" clId="{D4DE3CB9-F607-433B-BD31-D5DC30EC817C}" dt="2025-03-01T12:44:16.355" v="916" actId="1076"/>
        <pc:sldMkLst>
          <pc:docMk/>
          <pc:sldMk cId="2137302414" sldId="267"/>
        </pc:sldMkLst>
        <pc:spChg chg="del">
          <ac:chgData name="Deniz Artanlar" userId="39e37139-bf09-4b0b-95c2-76dac79ec60d" providerId="ADAL" clId="{D4DE3CB9-F607-433B-BD31-D5DC30EC817C}" dt="2025-03-01T08:25:11.042" v="12" actId="478"/>
          <ac:spMkLst>
            <pc:docMk/>
            <pc:sldMk cId="2137302414" sldId="267"/>
            <ac:spMk id="2" creationId="{171ADD57-E441-3D08-6F31-30F47E7D9467}"/>
          </ac:spMkLst>
        </pc:spChg>
        <pc:spChg chg="add mod ord">
          <ac:chgData name="Deniz Artanlar" userId="39e37139-bf09-4b0b-95c2-76dac79ec60d" providerId="ADAL" clId="{D4DE3CB9-F607-433B-BD31-D5DC30EC817C}" dt="2025-03-01T12:44:16.355" v="916" actId="1076"/>
          <ac:spMkLst>
            <pc:docMk/>
            <pc:sldMk cId="2137302414" sldId="267"/>
            <ac:spMk id="2" creationId="{823F1C04-CE8A-1208-2BA0-950A2448F644}"/>
          </ac:spMkLst>
        </pc:spChg>
        <pc:spChg chg="del">
          <ac:chgData name="Deniz Artanlar" userId="39e37139-bf09-4b0b-95c2-76dac79ec60d" providerId="ADAL" clId="{D4DE3CB9-F607-433B-BD31-D5DC30EC817C}" dt="2025-03-01T08:25:12.947" v="13" actId="478"/>
          <ac:spMkLst>
            <pc:docMk/>
            <pc:sldMk cId="2137302414" sldId="267"/>
            <ac:spMk id="3" creationId="{896CE75F-DEFB-42A8-92D8-E9A68BA3B8D4}"/>
          </ac:spMkLst>
        </pc:spChg>
        <pc:spChg chg="add mod">
          <ac:chgData name="Deniz Artanlar" userId="39e37139-bf09-4b0b-95c2-76dac79ec60d" providerId="ADAL" clId="{D4DE3CB9-F607-433B-BD31-D5DC30EC817C}" dt="2025-03-01T12:41:00.257" v="872" actId="207"/>
          <ac:spMkLst>
            <pc:docMk/>
            <pc:sldMk cId="2137302414" sldId="267"/>
            <ac:spMk id="5" creationId="{0E0BF8EB-2B90-2348-1FD4-FA066D758072}"/>
          </ac:spMkLst>
        </pc:spChg>
        <pc:spChg chg="add mod">
          <ac:chgData name="Deniz Artanlar" userId="39e37139-bf09-4b0b-95c2-76dac79ec60d" providerId="ADAL" clId="{D4DE3CB9-F607-433B-BD31-D5DC30EC817C}" dt="2025-03-01T08:31:36.911" v="122" actId="1076"/>
          <ac:spMkLst>
            <pc:docMk/>
            <pc:sldMk cId="2137302414" sldId="267"/>
            <ac:spMk id="6" creationId="{C12FF81B-FD94-1EB2-D77C-44B5B0437058}"/>
          </ac:spMkLst>
        </pc:spChg>
        <pc:spChg chg="add mod">
          <ac:chgData name="Deniz Artanlar" userId="39e37139-bf09-4b0b-95c2-76dac79ec60d" providerId="ADAL" clId="{D4DE3CB9-F607-433B-BD31-D5DC30EC817C}" dt="2025-03-01T08:37:08.606" v="134" actId="1076"/>
          <ac:spMkLst>
            <pc:docMk/>
            <pc:sldMk cId="2137302414" sldId="267"/>
            <ac:spMk id="7" creationId="{8BF14AC2-F868-2932-3EB8-633D4E5960FB}"/>
          </ac:spMkLst>
        </pc:spChg>
        <pc:spChg chg="add mod">
          <ac:chgData name="Deniz Artanlar" userId="39e37139-bf09-4b0b-95c2-76dac79ec60d" providerId="ADAL" clId="{D4DE3CB9-F607-433B-BD31-D5DC30EC817C}" dt="2025-03-01T08:51:19.286" v="869" actId="255"/>
          <ac:spMkLst>
            <pc:docMk/>
            <pc:sldMk cId="2137302414" sldId="267"/>
            <ac:spMk id="18" creationId="{5CC2195B-51BE-3F0E-B44B-091C0E0D96B3}"/>
          </ac:spMkLst>
        </pc:spChg>
        <pc:spChg chg="add mod ord">
          <ac:chgData name="Deniz Artanlar" userId="39e37139-bf09-4b0b-95c2-76dac79ec60d" providerId="ADAL" clId="{D4DE3CB9-F607-433B-BD31-D5DC30EC817C}" dt="2025-03-01T12:42:19.796" v="877" actId="166"/>
          <ac:spMkLst>
            <pc:docMk/>
            <pc:sldMk cId="2137302414" sldId="267"/>
            <ac:spMk id="19" creationId="{6BFA0710-7037-D3D7-68B1-D41760A31A76}"/>
          </ac:spMkLst>
        </pc:spChg>
        <pc:picChg chg="add mod">
          <ac:chgData name="Deniz Artanlar" userId="39e37139-bf09-4b0b-95c2-76dac79ec60d" providerId="ADAL" clId="{D4DE3CB9-F607-433B-BD31-D5DC30EC817C}" dt="2025-03-01T08:27:19.704" v="21" actId="1076"/>
          <ac:picMkLst>
            <pc:docMk/>
            <pc:sldMk cId="2137302414" sldId="267"/>
            <ac:picMk id="4" creationId="{38718BE8-FB01-1709-E8DC-AF297C70DFB2}"/>
          </ac:picMkLst>
        </pc:picChg>
        <pc:picChg chg="add mod">
          <ac:chgData name="Deniz Artanlar" userId="39e37139-bf09-4b0b-95c2-76dac79ec60d" providerId="ADAL" clId="{D4DE3CB9-F607-433B-BD31-D5DC30EC817C}" dt="2025-03-01T08:36:47.828" v="133" actId="1076"/>
          <ac:picMkLst>
            <pc:docMk/>
            <pc:sldMk cId="2137302414" sldId="267"/>
            <ac:picMk id="9" creationId="{A430A883-D061-F974-A49C-24497BD6EAAD}"/>
          </ac:picMkLst>
        </pc:picChg>
        <pc:picChg chg="add del mod">
          <ac:chgData name="Deniz Artanlar" userId="39e37139-bf09-4b0b-95c2-76dac79ec60d" providerId="ADAL" clId="{D4DE3CB9-F607-433B-BD31-D5DC30EC817C}" dt="2025-03-01T08:41:13.983" v="340" actId="478"/>
          <ac:picMkLst>
            <pc:docMk/>
            <pc:sldMk cId="2137302414" sldId="267"/>
            <ac:picMk id="11" creationId="{FA683910-D30E-DD83-926F-569166301F8D}"/>
          </ac:picMkLst>
        </pc:picChg>
        <pc:picChg chg="add del mod">
          <ac:chgData name="Deniz Artanlar" userId="39e37139-bf09-4b0b-95c2-76dac79ec60d" providerId="ADAL" clId="{D4DE3CB9-F607-433B-BD31-D5DC30EC817C}" dt="2025-03-01T08:41:34.081" v="344" actId="478"/>
          <ac:picMkLst>
            <pc:docMk/>
            <pc:sldMk cId="2137302414" sldId="267"/>
            <ac:picMk id="13" creationId="{4FA77B4A-A61E-B556-3F2F-64DA8C4A207A}"/>
          </ac:picMkLst>
        </pc:picChg>
        <pc:picChg chg="add del mod">
          <ac:chgData name="Deniz Artanlar" userId="39e37139-bf09-4b0b-95c2-76dac79ec60d" providerId="ADAL" clId="{D4DE3CB9-F607-433B-BD31-D5DC30EC817C}" dt="2025-03-01T08:43:23.017" v="664" actId="478"/>
          <ac:picMkLst>
            <pc:docMk/>
            <pc:sldMk cId="2137302414" sldId="267"/>
            <ac:picMk id="15" creationId="{5E288E87-EDD8-6FE4-659B-4E56D633C287}"/>
          </ac:picMkLst>
        </pc:picChg>
        <pc:picChg chg="add mod modCrop">
          <ac:chgData name="Deniz Artanlar" userId="39e37139-bf09-4b0b-95c2-76dac79ec60d" providerId="ADAL" clId="{D4DE3CB9-F607-433B-BD31-D5DC30EC817C}" dt="2025-03-01T08:47:04.595" v="825" actId="29295"/>
          <ac:picMkLst>
            <pc:docMk/>
            <pc:sldMk cId="2137302414" sldId="267"/>
            <ac:picMk id="17" creationId="{EDF5B2C7-D5AE-54E0-D30D-3843B9A1AA1E}"/>
          </ac:picMkLst>
        </pc:picChg>
        <pc:picChg chg="add mod">
          <ac:chgData name="Deniz Artanlar" userId="39e37139-bf09-4b0b-95c2-76dac79ec60d" providerId="ADAL" clId="{D4DE3CB9-F607-433B-BD31-D5DC30EC817C}" dt="2025-03-01T08:44:26.704" v="671" actId="1076"/>
          <ac:picMkLst>
            <pc:docMk/>
            <pc:sldMk cId="2137302414" sldId="267"/>
            <ac:picMk id="2050" creationId="{EE946B88-18FA-7FD5-3A26-7468A8D2A6AA}"/>
          </ac:picMkLst>
        </pc:picChg>
      </pc:sldChg>
    </pc:docChg>
  </pc:docChgLst>
  <pc:docChgLst>
    <pc:chgData name="Deniz Artanlar" userId="39e37139-bf09-4b0b-95c2-76dac79ec60d" providerId="ADAL" clId="{A1ABC86A-ED69-4AB6-905F-A68EC9CB54BC}"/>
    <pc:docChg chg="undo custSel modSld">
      <pc:chgData name="Deniz Artanlar" userId="39e37139-bf09-4b0b-95c2-76dac79ec60d" providerId="ADAL" clId="{A1ABC86A-ED69-4AB6-905F-A68EC9CB54BC}" dt="2024-04-14T16:17:04.821" v="706" actId="1076"/>
      <pc:docMkLst>
        <pc:docMk/>
      </pc:docMkLst>
      <pc:sldChg chg="modSp mod">
        <pc:chgData name="Deniz Artanlar" userId="39e37139-bf09-4b0b-95c2-76dac79ec60d" providerId="ADAL" clId="{A1ABC86A-ED69-4AB6-905F-A68EC9CB54BC}" dt="2024-04-14T15:46:23.983" v="1" actId="207"/>
        <pc:sldMkLst>
          <pc:docMk/>
          <pc:sldMk cId="3440334665" sldId="262"/>
        </pc:sldMkLst>
      </pc:sldChg>
      <pc:sldChg chg="addSp delSp modSp mod">
        <pc:chgData name="Deniz Artanlar" userId="39e37139-bf09-4b0b-95c2-76dac79ec60d" providerId="ADAL" clId="{A1ABC86A-ED69-4AB6-905F-A68EC9CB54BC}" dt="2024-04-14T16:17:04.821" v="706" actId="1076"/>
        <pc:sldMkLst>
          <pc:docMk/>
          <pc:sldMk cId="3098319724" sldId="265"/>
        </pc:sldMkLst>
      </pc:sldChg>
      <pc:sldChg chg="modSp mod">
        <pc:chgData name="Deniz Artanlar" userId="39e37139-bf09-4b0b-95c2-76dac79ec60d" providerId="ADAL" clId="{A1ABC86A-ED69-4AB6-905F-A68EC9CB54BC}" dt="2024-04-14T15:48:16.345" v="7" actId="20577"/>
        <pc:sldMkLst>
          <pc:docMk/>
          <pc:sldMk cId="1183245973" sldId="266"/>
        </pc:sldMkLst>
      </pc:sldChg>
    </pc:docChg>
  </pc:docChgLst>
  <pc:docChgLst>
    <pc:chgData name="Deniz Artanlar" userId="39e37139-bf09-4b0b-95c2-76dac79ec60d" providerId="ADAL" clId="{574CCCC6-16E1-44B2-BAAF-095982E73C28}"/>
    <pc:docChg chg="undo custSel addSld delSld modSld modMainMaster modSection">
      <pc:chgData name="Deniz Artanlar" userId="39e37139-bf09-4b0b-95c2-76dac79ec60d" providerId="ADAL" clId="{574CCCC6-16E1-44B2-BAAF-095982E73C28}" dt="2024-04-29T20:45:45.069" v="424" actId="1076"/>
      <pc:docMkLst>
        <pc:docMk/>
      </pc:docMkLst>
      <pc:sldChg chg="del">
        <pc:chgData name="Deniz Artanlar" userId="39e37139-bf09-4b0b-95c2-76dac79ec60d" providerId="ADAL" clId="{574CCCC6-16E1-44B2-BAAF-095982E73C28}" dt="2024-04-14T16:22:00.377" v="0" actId="2696"/>
        <pc:sldMkLst>
          <pc:docMk/>
          <pc:sldMk cId="376396248" sldId="258"/>
        </pc:sldMkLst>
      </pc:sldChg>
      <pc:sldChg chg="del">
        <pc:chgData name="Deniz Artanlar" userId="39e37139-bf09-4b0b-95c2-76dac79ec60d" providerId="ADAL" clId="{574CCCC6-16E1-44B2-BAAF-095982E73C28}" dt="2024-04-14T16:22:02.272" v="1" actId="2696"/>
        <pc:sldMkLst>
          <pc:docMk/>
          <pc:sldMk cId="2595526706" sldId="259"/>
        </pc:sldMkLst>
      </pc:sldChg>
      <pc:sldChg chg="del">
        <pc:chgData name="Deniz Artanlar" userId="39e37139-bf09-4b0b-95c2-76dac79ec60d" providerId="ADAL" clId="{574CCCC6-16E1-44B2-BAAF-095982E73C28}" dt="2024-04-14T16:22:04.332" v="2" actId="2696"/>
        <pc:sldMkLst>
          <pc:docMk/>
          <pc:sldMk cId="585468847" sldId="260"/>
        </pc:sldMkLst>
      </pc:sldChg>
      <pc:sldChg chg="del">
        <pc:chgData name="Deniz Artanlar" userId="39e37139-bf09-4b0b-95c2-76dac79ec60d" providerId="ADAL" clId="{574CCCC6-16E1-44B2-BAAF-095982E73C28}" dt="2024-04-14T16:22:06.143" v="3" actId="2696"/>
        <pc:sldMkLst>
          <pc:docMk/>
          <pc:sldMk cId="1688052304" sldId="261"/>
        </pc:sldMkLst>
      </pc:sldChg>
      <pc:sldChg chg="del">
        <pc:chgData name="Deniz Artanlar" userId="39e37139-bf09-4b0b-95c2-76dac79ec60d" providerId="ADAL" clId="{574CCCC6-16E1-44B2-BAAF-095982E73C28}" dt="2024-04-14T16:22:11.766" v="4" actId="2696"/>
        <pc:sldMkLst>
          <pc:docMk/>
          <pc:sldMk cId="3440334665" sldId="262"/>
        </pc:sldMkLst>
      </pc:sldChg>
      <pc:sldChg chg="del">
        <pc:chgData name="Deniz Artanlar" userId="39e37139-bf09-4b0b-95c2-76dac79ec60d" providerId="ADAL" clId="{574CCCC6-16E1-44B2-BAAF-095982E73C28}" dt="2024-04-14T16:22:17.494" v="5" actId="2696"/>
        <pc:sldMkLst>
          <pc:docMk/>
          <pc:sldMk cId="3331547157" sldId="264"/>
        </pc:sldMkLst>
      </pc:sldChg>
      <pc:sldChg chg="modSp mod">
        <pc:chgData name="Deniz Artanlar" userId="39e37139-bf09-4b0b-95c2-76dac79ec60d" providerId="ADAL" clId="{574CCCC6-16E1-44B2-BAAF-095982E73C28}" dt="2024-04-15T13:46:04.310" v="15"/>
        <pc:sldMkLst>
          <pc:docMk/>
          <pc:sldMk cId="3098319724" sldId="265"/>
        </pc:sldMkLst>
      </pc:sldChg>
      <pc:sldChg chg="addSp delSp modSp add mod">
        <pc:chgData name="Deniz Artanlar" userId="39e37139-bf09-4b0b-95c2-76dac79ec60d" providerId="ADAL" clId="{574CCCC6-16E1-44B2-BAAF-095982E73C28}" dt="2024-04-29T20:45:45.069" v="424" actId="1076"/>
        <pc:sldMkLst>
          <pc:docMk/>
          <pc:sldMk cId="726099799" sldId="266"/>
        </pc:sldMkLst>
      </pc:sldChg>
      <pc:sldChg chg="del">
        <pc:chgData name="Deniz Artanlar" userId="39e37139-bf09-4b0b-95c2-76dac79ec60d" providerId="ADAL" clId="{574CCCC6-16E1-44B2-BAAF-095982E73C28}" dt="2024-04-14T16:22:33.336" v="6" actId="2696"/>
        <pc:sldMkLst>
          <pc:docMk/>
          <pc:sldMk cId="1183245973" sldId="266"/>
        </pc:sldMkLst>
      </pc:sldChg>
      <pc:sldChg chg="add del">
        <pc:chgData name="Deniz Artanlar" userId="39e37139-bf09-4b0b-95c2-76dac79ec60d" providerId="ADAL" clId="{574CCCC6-16E1-44B2-BAAF-095982E73C28}" dt="2024-04-29T20:35:25.559" v="319" actId="2696"/>
        <pc:sldMkLst>
          <pc:docMk/>
          <pc:sldMk cId="1425262335" sldId="267"/>
        </pc:sldMkLst>
      </pc:sldChg>
      <pc:sldMasterChg chg="modSp modSldLayout">
        <pc:chgData name="Deniz Artanlar" userId="39e37139-bf09-4b0b-95c2-76dac79ec60d" providerId="ADAL" clId="{574CCCC6-16E1-44B2-BAAF-095982E73C28}" dt="2024-04-15T13:46:04.310" v="15"/>
        <pc:sldMasterMkLst>
          <pc:docMk/>
          <pc:sldMasterMk cId="2240558653" sldId="2147483684"/>
        </pc:sldMasterMkLst>
        <pc:sldLayoutChg chg="modSp">
          <pc:chgData name="Deniz Artanlar" userId="39e37139-bf09-4b0b-95c2-76dac79ec60d" providerId="ADAL" clId="{574CCCC6-16E1-44B2-BAAF-095982E73C28}" dt="2024-04-15T13:46:04.310" v="15"/>
          <pc:sldLayoutMkLst>
            <pc:docMk/>
            <pc:sldMasterMk cId="2240558653" sldId="2147483684"/>
            <pc:sldLayoutMk cId="1530720931" sldId="2147483685"/>
          </pc:sldLayoutMkLst>
        </pc:sldLayoutChg>
        <pc:sldLayoutChg chg="modSp">
          <pc:chgData name="Deniz Artanlar" userId="39e37139-bf09-4b0b-95c2-76dac79ec60d" providerId="ADAL" clId="{574CCCC6-16E1-44B2-BAAF-095982E73C28}" dt="2024-04-15T13:46:04.310" v="15"/>
          <pc:sldLayoutMkLst>
            <pc:docMk/>
            <pc:sldMasterMk cId="2240558653" sldId="2147483684"/>
            <pc:sldLayoutMk cId="1730508965" sldId="2147483687"/>
          </pc:sldLayoutMkLst>
        </pc:sldLayoutChg>
        <pc:sldLayoutChg chg="modSp">
          <pc:chgData name="Deniz Artanlar" userId="39e37139-bf09-4b0b-95c2-76dac79ec60d" providerId="ADAL" clId="{574CCCC6-16E1-44B2-BAAF-095982E73C28}" dt="2024-04-15T13:46:04.310" v="15"/>
          <pc:sldLayoutMkLst>
            <pc:docMk/>
            <pc:sldMasterMk cId="2240558653" sldId="2147483684"/>
            <pc:sldLayoutMk cId="2630133265" sldId="2147483688"/>
          </pc:sldLayoutMkLst>
        </pc:sldLayoutChg>
        <pc:sldLayoutChg chg="modSp">
          <pc:chgData name="Deniz Artanlar" userId="39e37139-bf09-4b0b-95c2-76dac79ec60d" providerId="ADAL" clId="{574CCCC6-16E1-44B2-BAAF-095982E73C28}" dt="2024-04-15T13:46:04.310" v="15"/>
          <pc:sldLayoutMkLst>
            <pc:docMk/>
            <pc:sldMasterMk cId="2240558653" sldId="2147483684"/>
            <pc:sldLayoutMk cId="1224615470" sldId="2147483689"/>
          </pc:sldLayoutMkLst>
        </pc:sldLayoutChg>
        <pc:sldLayoutChg chg="modSp">
          <pc:chgData name="Deniz Artanlar" userId="39e37139-bf09-4b0b-95c2-76dac79ec60d" providerId="ADAL" clId="{574CCCC6-16E1-44B2-BAAF-095982E73C28}" dt="2024-04-15T13:46:04.310" v="15"/>
          <pc:sldLayoutMkLst>
            <pc:docMk/>
            <pc:sldMasterMk cId="2240558653" sldId="2147483684"/>
            <pc:sldLayoutMk cId="3320712714" sldId="2147483692"/>
          </pc:sldLayoutMkLst>
        </pc:sldLayoutChg>
        <pc:sldLayoutChg chg="modSp">
          <pc:chgData name="Deniz Artanlar" userId="39e37139-bf09-4b0b-95c2-76dac79ec60d" providerId="ADAL" clId="{574CCCC6-16E1-44B2-BAAF-095982E73C28}" dt="2024-04-15T13:46:04.310" v="15"/>
          <pc:sldLayoutMkLst>
            <pc:docMk/>
            <pc:sldMasterMk cId="2240558653" sldId="2147483684"/>
            <pc:sldLayoutMk cId="2983913061" sldId="2147483693"/>
          </pc:sldLayoutMkLst>
        </pc:sldLayoutChg>
        <pc:sldLayoutChg chg="modSp">
          <pc:chgData name="Deniz Artanlar" userId="39e37139-bf09-4b0b-95c2-76dac79ec60d" providerId="ADAL" clId="{574CCCC6-16E1-44B2-BAAF-095982E73C28}" dt="2024-04-15T13:46:04.310" v="15"/>
          <pc:sldLayoutMkLst>
            <pc:docMk/>
            <pc:sldMasterMk cId="2240558653" sldId="2147483684"/>
            <pc:sldLayoutMk cId="3243917951" sldId="2147483695"/>
          </pc:sldLayoutMkLst>
        </pc:sldLayoutChg>
      </pc:sldMasterChg>
    </pc:docChg>
  </pc:docChgLst>
  <pc:docChgLst>
    <pc:chgData name="Deniz Artanlar" userId="39e37139-bf09-4b0b-95c2-76dac79ec60d" providerId="ADAL" clId="{ACAA4227-24FE-4AA0-9FF5-8B321341EC87}"/>
    <pc:docChg chg="undo redo custSel addSld modSld modMainMaster">
      <pc:chgData name="Deniz Artanlar" userId="39e37139-bf09-4b0b-95c2-76dac79ec60d" providerId="ADAL" clId="{ACAA4227-24FE-4AA0-9FF5-8B321341EC87}" dt="2024-04-07T18:11:38.134" v="373" actId="478"/>
      <pc:docMkLst>
        <pc:docMk/>
      </pc:docMkLst>
      <pc:sldChg chg="addSp delSp modSp mod">
        <pc:chgData name="Deniz Artanlar" userId="39e37139-bf09-4b0b-95c2-76dac79ec60d" providerId="ADAL" clId="{ACAA4227-24FE-4AA0-9FF5-8B321341EC87}" dt="2024-04-07T18:11:38.134" v="373" actId="478"/>
        <pc:sldMkLst>
          <pc:docMk/>
          <pc:sldMk cId="376396248" sldId="258"/>
        </pc:sldMkLst>
      </pc:sldChg>
      <pc:sldChg chg="addSp delSp modSp add mod">
        <pc:chgData name="Deniz Artanlar" userId="39e37139-bf09-4b0b-95c2-76dac79ec60d" providerId="ADAL" clId="{ACAA4227-24FE-4AA0-9FF5-8B321341EC87}" dt="2024-04-07T18:07:47.893" v="339"/>
        <pc:sldMkLst>
          <pc:docMk/>
          <pc:sldMk cId="2595526706" sldId="259"/>
        </pc:sldMkLst>
      </pc:sldChg>
      <pc:sldChg chg="addSp delSp modSp new mod">
        <pc:chgData name="Deniz Artanlar" userId="39e37139-bf09-4b0b-95c2-76dac79ec60d" providerId="ADAL" clId="{ACAA4227-24FE-4AA0-9FF5-8B321341EC87}" dt="2024-04-07T18:07:47.893" v="339"/>
        <pc:sldMkLst>
          <pc:docMk/>
          <pc:sldMk cId="585468847" sldId="260"/>
        </pc:sldMkLst>
      </pc:sldChg>
      <pc:sldChg chg="addSp delSp modSp new mod">
        <pc:chgData name="Deniz Artanlar" userId="39e37139-bf09-4b0b-95c2-76dac79ec60d" providerId="ADAL" clId="{ACAA4227-24FE-4AA0-9FF5-8B321341EC87}" dt="2024-04-07T18:07:47.893" v="339"/>
        <pc:sldMkLst>
          <pc:docMk/>
          <pc:sldMk cId="1688052304" sldId="261"/>
        </pc:sldMkLst>
      </pc:sldChg>
      <pc:sldMasterChg chg="modSp modSldLayout">
        <pc:chgData name="Deniz Artanlar" userId="39e37139-bf09-4b0b-95c2-76dac79ec60d" providerId="ADAL" clId="{ACAA4227-24FE-4AA0-9FF5-8B321341EC87}" dt="2024-04-07T18:07:47.893" v="339"/>
        <pc:sldMasterMkLst>
          <pc:docMk/>
          <pc:sldMasterMk cId="2240558653" sldId="2147483684"/>
        </pc:sldMasterMkLst>
        <pc:sldLayoutChg chg="modSp">
          <pc:chgData name="Deniz Artanlar" userId="39e37139-bf09-4b0b-95c2-76dac79ec60d" providerId="ADAL" clId="{ACAA4227-24FE-4AA0-9FF5-8B321341EC87}" dt="2024-04-07T18:07:47.893" v="339"/>
          <pc:sldLayoutMkLst>
            <pc:docMk/>
            <pc:sldMasterMk cId="2240558653" sldId="2147483684"/>
            <pc:sldLayoutMk cId="1530720931" sldId="2147483685"/>
          </pc:sldLayoutMkLst>
        </pc:sldLayoutChg>
        <pc:sldLayoutChg chg="modSp">
          <pc:chgData name="Deniz Artanlar" userId="39e37139-bf09-4b0b-95c2-76dac79ec60d" providerId="ADAL" clId="{ACAA4227-24FE-4AA0-9FF5-8B321341EC87}" dt="2024-04-07T18:07:47.893" v="339"/>
          <pc:sldLayoutMkLst>
            <pc:docMk/>
            <pc:sldMasterMk cId="2240558653" sldId="2147483684"/>
            <pc:sldLayoutMk cId="1730508965" sldId="2147483687"/>
          </pc:sldLayoutMkLst>
        </pc:sldLayoutChg>
        <pc:sldLayoutChg chg="modSp">
          <pc:chgData name="Deniz Artanlar" userId="39e37139-bf09-4b0b-95c2-76dac79ec60d" providerId="ADAL" clId="{ACAA4227-24FE-4AA0-9FF5-8B321341EC87}" dt="2024-04-07T18:07:47.893" v="339"/>
          <pc:sldLayoutMkLst>
            <pc:docMk/>
            <pc:sldMasterMk cId="2240558653" sldId="2147483684"/>
            <pc:sldLayoutMk cId="2630133265" sldId="2147483688"/>
          </pc:sldLayoutMkLst>
        </pc:sldLayoutChg>
        <pc:sldLayoutChg chg="modSp">
          <pc:chgData name="Deniz Artanlar" userId="39e37139-bf09-4b0b-95c2-76dac79ec60d" providerId="ADAL" clId="{ACAA4227-24FE-4AA0-9FF5-8B321341EC87}" dt="2024-04-07T18:07:47.893" v="339"/>
          <pc:sldLayoutMkLst>
            <pc:docMk/>
            <pc:sldMasterMk cId="2240558653" sldId="2147483684"/>
            <pc:sldLayoutMk cId="1224615470" sldId="2147483689"/>
          </pc:sldLayoutMkLst>
        </pc:sldLayoutChg>
        <pc:sldLayoutChg chg="modSp">
          <pc:chgData name="Deniz Artanlar" userId="39e37139-bf09-4b0b-95c2-76dac79ec60d" providerId="ADAL" clId="{ACAA4227-24FE-4AA0-9FF5-8B321341EC87}" dt="2024-04-07T18:07:47.893" v="339"/>
          <pc:sldLayoutMkLst>
            <pc:docMk/>
            <pc:sldMasterMk cId="2240558653" sldId="2147483684"/>
            <pc:sldLayoutMk cId="3320712714" sldId="2147483692"/>
          </pc:sldLayoutMkLst>
        </pc:sldLayoutChg>
        <pc:sldLayoutChg chg="modSp">
          <pc:chgData name="Deniz Artanlar" userId="39e37139-bf09-4b0b-95c2-76dac79ec60d" providerId="ADAL" clId="{ACAA4227-24FE-4AA0-9FF5-8B321341EC87}" dt="2024-04-07T18:07:47.893" v="339"/>
          <pc:sldLayoutMkLst>
            <pc:docMk/>
            <pc:sldMasterMk cId="2240558653" sldId="2147483684"/>
            <pc:sldLayoutMk cId="2983913061" sldId="2147483693"/>
          </pc:sldLayoutMkLst>
        </pc:sldLayoutChg>
        <pc:sldLayoutChg chg="modSp">
          <pc:chgData name="Deniz Artanlar" userId="39e37139-bf09-4b0b-95c2-76dac79ec60d" providerId="ADAL" clId="{ACAA4227-24FE-4AA0-9FF5-8B321341EC87}" dt="2024-04-07T18:07:47.893" v="339"/>
          <pc:sldLayoutMkLst>
            <pc:docMk/>
            <pc:sldMasterMk cId="2240558653" sldId="2147483684"/>
            <pc:sldLayoutMk cId="3243917951" sldId="2147483695"/>
          </pc:sldLayoutMkLst>
        </pc:sldLayoutChg>
      </pc:sldMasterChg>
    </pc:docChg>
  </pc:docChgLst>
  <pc:docChgLst>
    <pc:chgData name="Deniz Artanlar" userId="39e37139-bf09-4b0b-95c2-76dac79ec60d" providerId="ADAL" clId="{40639066-8C76-4BDA-ABD1-483277FC215E}"/>
    <pc:docChg chg="delSld modSection">
      <pc:chgData name="Deniz Artanlar" userId="39e37139-bf09-4b0b-95c2-76dac79ec60d" providerId="ADAL" clId="{40639066-8C76-4BDA-ABD1-483277FC215E}" dt="2024-04-29T20:46:32.571" v="0" actId="2696"/>
      <pc:docMkLst>
        <pc:docMk/>
      </pc:docMkLst>
      <pc:sldChg chg="del">
        <pc:chgData name="Deniz Artanlar" userId="39e37139-bf09-4b0b-95c2-76dac79ec60d" providerId="ADAL" clId="{40639066-8C76-4BDA-ABD1-483277FC215E}" dt="2024-04-29T20:46:32.571" v="0" actId="2696"/>
        <pc:sldMkLst>
          <pc:docMk/>
          <pc:sldMk cId="3098319724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6" y="1749796"/>
            <a:ext cx="12851447" cy="3722335"/>
          </a:xfrm>
        </p:spPr>
        <p:txBody>
          <a:bodyPr anchor="b"/>
          <a:lstStyle>
            <a:lvl1pPr algn="ctr">
              <a:defRPr sz="935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20" y="5615680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844" indent="0" algn="ctr">
              <a:buNone/>
              <a:defRPr sz="3118"/>
            </a:lvl2pPr>
            <a:lvl3pPr marL="1425689" indent="0" algn="ctr">
              <a:buNone/>
              <a:defRPr sz="2806"/>
            </a:lvl3pPr>
            <a:lvl4pPr marL="2138533" indent="0" algn="ctr">
              <a:buNone/>
              <a:defRPr sz="2494"/>
            </a:lvl4pPr>
            <a:lvl5pPr marL="2851376" indent="0" algn="ctr">
              <a:buNone/>
              <a:defRPr sz="2494"/>
            </a:lvl5pPr>
            <a:lvl6pPr marL="3564221" indent="0" algn="ctr">
              <a:buNone/>
              <a:defRPr sz="2494"/>
            </a:lvl6pPr>
            <a:lvl7pPr marL="4277065" indent="0" algn="ctr">
              <a:buNone/>
              <a:defRPr sz="2494"/>
            </a:lvl7pPr>
            <a:lvl8pPr marL="4989910" indent="0" algn="ctr">
              <a:buNone/>
              <a:defRPr sz="2494"/>
            </a:lvl8pPr>
            <a:lvl9pPr marL="5702752" indent="0" algn="ctr">
              <a:buNone/>
              <a:defRPr sz="249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0720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092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8" y="569242"/>
            <a:ext cx="3260110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7" y="569242"/>
            <a:ext cx="9591338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391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48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3" y="2665532"/>
            <a:ext cx="13040438" cy="4447496"/>
          </a:xfrm>
        </p:spPr>
        <p:txBody>
          <a:bodyPr anchor="b"/>
          <a:lstStyle>
            <a:lvl1pPr>
              <a:defRPr sz="935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3" y="7155104"/>
            <a:ext cx="13040438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844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689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533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376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4221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7065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910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752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50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6" y="2846202"/>
            <a:ext cx="6425724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2"/>
            <a:ext cx="6425724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133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7" y="569242"/>
            <a:ext cx="13040438" cy="20665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7" y="2620980"/>
            <a:ext cx="6396194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44" indent="0">
              <a:buNone/>
              <a:defRPr sz="3118" b="1"/>
            </a:lvl2pPr>
            <a:lvl3pPr marL="1425689" indent="0">
              <a:buNone/>
              <a:defRPr sz="2806" b="1"/>
            </a:lvl3pPr>
            <a:lvl4pPr marL="2138533" indent="0">
              <a:buNone/>
              <a:defRPr sz="2494" b="1"/>
            </a:lvl4pPr>
            <a:lvl5pPr marL="2851376" indent="0">
              <a:buNone/>
              <a:defRPr sz="2494" b="1"/>
            </a:lvl5pPr>
            <a:lvl6pPr marL="3564221" indent="0">
              <a:buNone/>
              <a:defRPr sz="2494" b="1"/>
            </a:lvl6pPr>
            <a:lvl7pPr marL="4277065" indent="0">
              <a:buNone/>
              <a:defRPr sz="2494" b="1"/>
            </a:lvl7pPr>
            <a:lvl8pPr marL="4989910" indent="0">
              <a:buNone/>
              <a:defRPr sz="2494" b="1"/>
            </a:lvl8pPr>
            <a:lvl9pPr marL="5702752" indent="0">
              <a:buNone/>
              <a:defRPr sz="249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7" y="3905485"/>
            <a:ext cx="6396194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5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44" indent="0">
              <a:buNone/>
              <a:defRPr sz="3118" b="1"/>
            </a:lvl2pPr>
            <a:lvl3pPr marL="1425689" indent="0">
              <a:buNone/>
              <a:defRPr sz="2806" b="1"/>
            </a:lvl3pPr>
            <a:lvl4pPr marL="2138533" indent="0">
              <a:buNone/>
              <a:defRPr sz="2494" b="1"/>
            </a:lvl4pPr>
            <a:lvl5pPr marL="2851376" indent="0">
              <a:buNone/>
              <a:defRPr sz="2494" b="1"/>
            </a:lvl5pPr>
            <a:lvl6pPr marL="3564221" indent="0">
              <a:buNone/>
              <a:defRPr sz="2494" b="1"/>
            </a:lvl6pPr>
            <a:lvl7pPr marL="4277065" indent="0">
              <a:buNone/>
              <a:defRPr sz="2494" b="1"/>
            </a:lvl7pPr>
            <a:lvl8pPr marL="4989910" indent="0">
              <a:buNone/>
              <a:defRPr sz="2494" b="1"/>
            </a:lvl8pPr>
            <a:lvl9pPr marL="5702752" indent="0">
              <a:buNone/>
              <a:defRPr sz="249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5" y="3905485"/>
            <a:ext cx="6427693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61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07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275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6" y="1539427"/>
            <a:ext cx="7654170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5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844" indent="0">
              <a:buNone/>
              <a:defRPr sz="2183"/>
            </a:lvl2pPr>
            <a:lvl3pPr marL="1425689" indent="0">
              <a:buNone/>
              <a:defRPr sz="1870"/>
            </a:lvl3pPr>
            <a:lvl4pPr marL="2138533" indent="0">
              <a:buNone/>
              <a:defRPr sz="1560"/>
            </a:lvl4pPr>
            <a:lvl5pPr marL="2851376" indent="0">
              <a:buNone/>
              <a:defRPr sz="1560"/>
            </a:lvl5pPr>
            <a:lvl6pPr marL="3564221" indent="0">
              <a:buNone/>
              <a:defRPr sz="1560"/>
            </a:lvl6pPr>
            <a:lvl7pPr marL="4277065" indent="0">
              <a:buNone/>
              <a:defRPr sz="1560"/>
            </a:lvl7pPr>
            <a:lvl8pPr marL="4989910" indent="0">
              <a:buNone/>
              <a:defRPr sz="1560"/>
            </a:lvl8pPr>
            <a:lvl9pPr marL="5702752" indent="0">
              <a:buNone/>
              <a:defRPr sz="156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71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6" y="1539427"/>
            <a:ext cx="7654170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844" indent="0">
              <a:buNone/>
              <a:defRPr sz="4365"/>
            </a:lvl2pPr>
            <a:lvl3pPr marL="1425689" indent="0">
              <a:buNone/>
              <a:defRPr sz="3742"/>
            </a:lvl3pPr>
            <a:lvl4pPr marL="2138533" indent="0">
              <a:buNone/>
              <a:defRPr sz="3118"/>
            </a:lvl4pPr>
            <a:lvl5pPr marL="2851376" indent="0">
              <a:buNone/>
              <a:defRPr sz="3118"/>
            </a:lvl5pPr>
            <a:lvl6pPr marL="3564221" indent="0">
              <a:buNone/>
              <a:defRPr sz="3118"/>
            </a:lvl6pPr>
            <a:lvl7pPr marL="4277065" indent="0">
              <a:buNone/>
              <a:defRPr sz="3118"/>
            </a:lvl7pPr>
            <a:lvl8pPr marL="4989910" indent="0">
              <a:buNone/>
              <a:defRPr sz="3118"/>
            </a:lvl8pPr>
            <a:lvl9pPr marL="5702752" indent="0">
              <a:buNone/>
              <a:defRPr sz="3118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5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844" indent="0">
              <a:buNone/>
              <a:defRPr sz="2183"/>
            </a:lvl2pPr>
            <a:lvl3pPr marL="1425689" indent="0">
              <a:buNone/>
              <a:defRPr sz="1870"/>
            </a:lvl3pPr>
            <a:lvl4pPr marL="2138533" indent="0">
              <a:buNone/>
              <a:defRPr sz="1560"/>
            </a:lvl4pPr>
            <a:lvl5pPr marL="2851376" indent="0">
              <a:buNone/>
              <a:defRPr sz="1560"/>
            </a:lvl5pPr>
            <a:lvl6pPr marL="3564221" indent="0">
              <a:buNone/>
              <a:defRPr sz="1560"/>
            </a:lvl6pPr>
            <a:lvl7pPr marL="4277065" indent="0">
              <a:buNone/>
              <a:defRPr sz="1560"/>
            </a:lvl7pPr>
            <a:lvl8pPr marL="4989910" indent="0">
              <a:buNone/>
              <a:defRPr sz="1560"/>
            </a:lvl8pPr>
            <a:lvl9pPr marL="5702752" indent="0">
              <a:buNone/>
              <a:defRPr sz="156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3913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7" y="569242"/>
            <a:ext cx="13040438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7" y="2846202"/>
            <a:ext cx="13040438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1081D-2D3A-4626-B80B-FCC42625381C}" type="datetimeFigureOut">
              <a:rPr lang="de-DE" smtClean="0"/>
              <a:t>01.03.2025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90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2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D06F2-AA67-435B-B800-8EB1740C6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055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689" rtl="0" eaLnBrk="1" latinLnBrk="0" hangingPunct="1">
        <a:lnSpc>
          <a:spcPct val="90000"/>
        </a:lnSpc>
        <a:spcBef>
          <a:spcPct val="0"/>
        </a:spcBef>
        <a:buNone/>
        <a:defRPr sz="6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422" indent="-356422" algn="l" defTabSz="1425689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266" indent="-356422" algn="l" defTabSz="1425689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2111" indent="-356422" algn="l" defTabSz="1425689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955" indent="-356422" algn="l" defTabSz="1425689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800" indent="-356422" algn="l" defTabSz="1425689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644" indent="-356422" algn="l" defTabSz="1425689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487" indent="-356422" algn="l" defTabSz="1425689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6332" indent="-356422" algn="l" defTabSz="1425689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9176" indent="-356422" algn="l" defTabSz="1425689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844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689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533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376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4221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7065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910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752" algn="l" defTabSz="142568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EE946B88-18FA-7FD5-3A26-7468A8D2A6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62" b="3216"/>
          <a:stretch/>
        </p:blipFill>
        <p:spPr bwMode="auto">
          <a:xfrm>
            <a:off x="-650" y="0"/>
            <a:ext cx="15120000" cy="7431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rafik 3" descr="Ein Bild, das Text, Muster, Grafiken, Symbol enthält.&#10;&#10;Automatisch generierte Beschreibung">
            <a:extLst>
              <a:ext uri="{FF2B5EF4-FFF2-40B4-BE49-F238E27FC236}">
                <a16:creationId xmlns:a16="http://schemas.microsoft.com/office/drawing/2014/main" id="{38718BE8-FB01-1709-E8DC-AF297C70DF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9" y="7811813"/>
            <a:ext cx="2880000" cy="28800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0E0BF8EB-2B90-2348-1FD4-FA066D758072}"/>
              </a:ext>
            </a:extLst>
          </p:cNvPr>
          <p:cNvSpPr txBox="1"/>
          <p:nvPr/>
        </p:nvSpPr>
        <p:spPr>
          <a:xfrm>
            <a:off x="-650" y="7528584"/>
            <a:ext cx="5796000" cy="3201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600" dirty="0">
                <a:latin typeface="Abadi" panose="020B0604020104020204" pitchFamily="34" charset="0"/>
              </a:rPr>
              <a:t>Unterstütze unser Moltke mit deiner Stimme bei der </a:t>
            </a:r>
          </a:p>
          <a:p>
            <a:pPr algn="ctr"/>
            <a:r>
              <a:rPr lang="de-DE" sz="2800" b="1" dirty="0">
                <a:solidFill>
                  <a:srgbClr val="015AAD"/>
                </a:solidFill>
                <a:latin typeface="Abadi" panose="020B0604020104020204" pitchFamily="34" charset="0"/>
              </a:rPr>
              <a:t>Sparda</a:t>
            </a:r>
            <a:r>
              <a:rPr lang="de-DE" sz="2800" b="1" dirty="0">
                <a:solidFill>
                  <a:srgbClr val="F1640B"/>
                </a:solidFill>
                <a:latin typeface="Abadi" panose="020B0604020104020204" pitchFamily="34" charset="0"/>
              </a:rPr>
              <a:t>SpendenWahl 2025</a:t>
            </a:r>
            <a:r>
              <a:rPr lang="de-DE" sz="2800" dirty="0">
                <a:latin typeface="Abadi" panose="020B0604020104020204" pitchFamily="34" charset="0"/>
              </a:rPr>
              <a:t>. </a:t>
            </a:r>
          </a:p>
          <a:p>
            <a:pPr algn="ctr"/>
            <a:r>
              <a:rPr lang="de-DE" sz="2600" dirty="0">
                <a:latin typeface="Abadi" panose="020B0604020104020204" pitchFamily="34" charset="0"/>
              </a:rPr>
              <a:t>Wirb bei Freunden und Familie! </a:t>
            </a:r>
          </a:p>
          <a:p>
            <a:pPr algn="ctr"/>
            <a:r>
              <a:rPr lang="de-DE" sz="2600" dirty="0">
                <a:latin typeface="Abadi" panose="020B0604020104020204" pitchFamily="34" charset="0"/>
              </a:rPr>
              <a:t>Für Orte des Austauschs</a:t>
            </a:r>
            <a:r>
              <a:rPr lang="de-DE" sz="2600" i="1" dirty="0">
                <a:latin typeface="Abadi" panose="020B0604020104020204" pitchFamily="34" charset="0"/>
              </a:rPr>
              <a:t> </a:t>
            </a:r>
            <a:r>
              <a:rPr lang="de-DE" sz="2600" dirty="0">
                <a:latin typeface="Abadi" panose="020B0604020104020204" pitchFamily="34" charset="0"/>
              </a:rPr>
              <a:t>– für mehr Sitzgelegenheiten im Schulgebäude.</a:t>
            </a:r>
          </a:p>
          <a:p>
            <a:pPr algn="ctr"/>
            <a:endParaRPr lang="de-DE" sz="1400" dirty="0">
              <a:latin typeface="Abadi" panose="020B0604020104020204" pitchFamily="34" charset="0"/>
            </a:endParaRPr>
          </a:p>
          <a:p>
            <a:pPr algn="ctr"/>
            <a:r>
              <a:rPr lang="de-DE" sz="2600" b="1" dirty="0">
                <a:latin typeface="Abadi" panose="020B0604020104020204" pitchFamily="34" charset="0"/>
              </a:rPr>
              <a:t>DEINE STIMME ZÄHLT!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12FF81B-FD94-1EB2-D77C-44B5B0437058}"/>
              </a:ext>
            </a:extLst>
          </p:cNvPr>
          <p:cNvSpPr txBox="1"/>
          <p:nvPr/>
        </p:nvSpPr>
        <p:spPr>
          <a:xfrm>
            <a:off x="5931009" y="7431741"/>
            <a:ext cx="2804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badi" panose="020B0604020104020204" pitchFamily="34" charset="0"/>
              </a:rPr>
              <a:t>So geht die Abstimmung: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BF14AC2-F868-2932-3EB8-633D4E5960FB}"/>
              </a:ext>
            </a:extLst>
          </p:cNvPr>
          <p:cNvSpPr txBox="1"/>
          <p:nvPr/>
        </p:nvSpPr>
        <p:spPr>
          <a:xfrm>
            <a:off x="8811009" y="7458635"/>
            <a:ext cx="34209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Den linken QR-Code scannen und deine </a:t>
            </a:r>
            <a:r>
              <a:rPr lang="de-DE" b="1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Handynummer</a:t>
            </a: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 </a:t>
            </a:r>
            <a:r>
              <a:rPr lang="de-DE" b="1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eingeben</a:t>
            </a: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. Anschließend „</a:t>
            </a:r>
            <a:r>
              <a:rPr lang="de-DE" b="1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Code</a:t>
            </a: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 </a:t>
            </a:r>
            <a:r>
              <a:rPr lang="de-DE" b="1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anfordern</a:t>
            </a: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“ drücken. Du erhältst nun kostenlos einen SMS-Code zugeschickt.</a:t>
            </a:r>
          </a:p>
          <a:p>
            <a:pPr marL="342900" indent="-342900">
              <a:buAutoNum type="arabicPeriod"/>
            </a:pPr>
            <a:endParaRPr lang="de-DE" dirty="0">
              <a:effectLst/>
              <a:latin typeface="Abadi" panose="020B0604020104020204" pitchFamily="34" charset="0"/>
              <a:ea typeface="Aptos" panose="020B0004020202020204" pitchFamily="34" charset="0"/>
            </a:endParaRPr>
          </a:p>
          <a:p>
            <a:pPr marL="342900" indent="-342900">
              <a:buAutoNum type="arabicPeriod"/>
            </a:pP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Nun den rechten QR-Code scannen, den Code eingeben und </a:t>
            </a:r>
            <a:r>
              <a:rPr lang="de-DE" b="1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für unser</a:t>
            </a: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 </a:t>
            </a:r>
            <a:r>
              <a:rPr lang="de-DE" b="1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Moltke</a:t>
            </a: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 </a:t>
            </a:r>
            <a:r>
              <a:rPr lang="de-DE" b="1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abstimmen</a:t>
            </a:r>
            <a:r>
              <a:rPr lang="de-DE" b="1" dirty="0">
                <a:latin typeface="Abadi" panose="020B0604020104020204" pitchFamily="34" charset="0"/>
                <a:ea typeface="Aptos" panose="020B0004020202020204" pitchFamily="34" charset="0"/>
              </a:rPr>
              <a:t>.</a:t>
            </a:r>
            <a:r>
              <a:rPr lang="de-DE" dirty="0">
                <a:effectLst/>
                <a:latin typeface="Abadi" panose="020B0604020104020204" pitchFamily="34" charset="0"/>
                <a:ea typeface="Aptos" panose="020B0004020202020204" pitchFamily="34" charset="0"/>
              </a:rPr>
              <a:t> Fertig!</a:t>
            </a:r>
          </a:p>
          <a:p>
            <a:endParaRPr lang="de-DE" sz="18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pic>
        <p:nvPicPr>
          <p:cNvPr id="9" name="Grafik 8" descr="Ein Bild, das Text, Entwurf, Schwarz, Schwarzweiß enthält.&#10;&#10;KI-generierte Inhalte können fehlerhaft sein.">
            <a:extLst>
              <a:ext uri="{FF2B5EF4-FFF2-40B4-BE49-F238E27FC236}">
                <a16:creationId xmlns:a16="http://schemas.microsoft.com/office/drawing/2014/main" id="{A430A883-D061-F974-A49C-24497BD6EA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1962" y="7801073"/>
            <a:ext cx="2880000" cy="2880000"/>
          </a:xfrm>
          <a:prstGeom prst="rect">
            <a:avLst/>
          </a:prstGeom>
        </p:spPr>
      </p:pic>
      <p:pic>
        <p:nvPicPr>
          <p:cNvPr id="17" name="Grafik 16" descr="Ein Bild, das Text, Schrift, Logo, Symbol enthält.&#10;&#10;KI-generierte Inhalte können fehlerhaft sein.">
            <a:extLst>
              <a:ext uri="{FF2B5EF4-FFF2-40B4-BE49-F238E27FC236}">
                <a16:creationId xmlns:a16="http://schemas.microsoft.com/office/drawing/2014/main" id="{EDF5B2C7-D5AE-54E0-D30D-3843B9A1AA1E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8" r="71282"/>
          <a:stretch/>
        </p:blipFill>
        <p:spPr>
          <a:xfrm>
            <a:off x="6490446" y="5907750"/>
            <a:ext cx="720000" cy="813650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5CC2195B-51BE-3F0E-B44B-091C0E0D96B3}"/>
              </a:ext>
            </a:extLst>
          </p:cNvPr>
          <p:cNvSpPr txBox="1"/>
          <p:nvPr/>
        </p:nvSpPr>
        <p:spPr>
          <a:xfrm rot="21448162">
            <a:off x="8542367" y="6248598"/>
            <a:ext cx="4810334" cy="9079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5300" dirty="0">
                <a:solidFill>
                  <a:srgbClr val="F1640B"/>
                </a:solidFill>
                <a:latin typeface="Abadi" panose="020F0502020204030204" pitchFamily="34" charset="0"/>
              </a:rPr>
              <a:t>FÜRS MOLTKE!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823F1C04-CE8A-1208-2BA0-950A2448F644}"/>
              </a:ext>
            </a:extLst>
          </p:cNvPr>
          <p:cNvSpPr/>
          <p:nvPr/>
        </p:nvSpPr>
        <p:spPr>
          <a:xfrm rot="188808">
            <a:off x="10752922" y="3632569"/>
            <a:ext cx="4176205" cy="18327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i="1" u="sng" dirty="0">
                <a:solidFill>
                  <a:srgbClr val="015AAD"/>
                </a:solidFill>
                <a:latin typeface="Abadi" panose="020B0604020104020204" pitchFamily="34" charset="0"/>
              </a:rPr>
              <a:t>Noch bis zum 1. April!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BFA0710-7037-D3D7-68B1-D41760A31A76}"/>
              </a:ext>
            </a:extLst>
          </p:cNvPr>
          <p:cNvSpPr txBox="1"/>
          <p:nvPr/>
        </p:nvSpPr>
        <p:spPr>
          <a:xfrm>
            <a:off x="9649784" y="5219514"/>
            <a:ext cx="4595091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5300" dirty="0">
                <a:solidFill>
                  <a:srgbClr val="F1640B"/>
                </a:solidFill>
                <a:latin typeface="Abadi" panose="020F0502020204030204" pitchFamily="34" charset="0"/>
              </a:rPr>
              <a:t>DEINE STIMME</a:t>
            </a:r>
          </a:p>
        </p:txBody>
      </p:sp>
    </p:spTree>
    <p:extLst>
      <p:ext uri="{BB962C8B-B14F-4D97-AF65-F5344CB8AC3E}">
        <p14:creationId xmlns:p14="http://schemas.microsoft.com/office/powerpoint/2010/main" val="2137302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90</Words>
  <Application>Microsoft Office PowerPoint</Application>
  <PresentationFormat>Benutzerdefiniert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Times New Roman</vt:lpstr>
      <vt:lpstr>Office 2013 – 2022-Design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Jetzt abstimmen fürs Moltke!</dc:title>
  <dc:creator>Deniz Artanlar</dc:creator>
  <cp:lastModifiedBy>Deniz Artanlar</cp:lastModifiedBy>
  <cp:revision>8</cp:revision>
  <dcterms:created xsi:type="dcterms:W3CDTF">2023-05-10T08:37:48Z</dcterms:created>
  <dcterms:modified xsi:type="dcterms:W3CDTF">2025-03-01T12:55:42Z</dcterms:modified>
</cp:coreProperties>
</file>